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4E01"/>
    <a:srgbClr val="FF7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08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06F94D-9305-4EB0-AF1D-8B89DA88986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CE630A-EC83-44E4-91C8-D1C7CA2B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2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362F-EE58-44C3-B02A-DF033BF5371E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4274-BAC1-4381-A8C9-CA32713D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0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F289-3357-4DDF-95EF-6501DF24C7AD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A6A7-23D6-4850-909E-8E4426C7B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8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F8A2-513F-461F-8805-34BFCEEBDD7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F3DB-EBE6-41E7-9B07-FADA2A0FE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05EA-3730-4592-B770-80C39DF57CAD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35CA-53DB-40E8-A59E-63D10570F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07FA-3599-4801-990A-C6F02DF793D4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2AD7-7718-49FA-A1FE-CA0B07D7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6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9FF7-1797-47F7-94DC-A94B01AEE62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7D7A-F167-4688-9FF1-BF30B2A0A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0A85-6E38-4ED8-B3DE-3C8D7E1AB39F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1348-0595-43E8-A31E-846676EF6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4FE2-5BAD-4D50-BBF4-F2B0C3BA807C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5E3B-BF70-49B3-8DE7-7689DAD4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B2AC-3516-4051-A2BA-60FC0B44DD0D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4B67-1BFD-4088-B4BC-F609B313B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5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3BFA-3850-4AB2-85F2-74B11708733F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7347-E8B0-40CA-9732-DC398DDF8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20A6-37F5-4B46-A93D-26758E1B14F5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B995-A02D-4E96-A417-CEAACF2D3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01B42-3407-49D1-B2BA-84BD24BB58DB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8F998-F789-4B47-BBC8-1038EE6D5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13" y="908050"/>
            <a:ext cx="8496300" cy="137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spc="-40" dirty="0">
                <a:latin typeface="Arial" panose="020B0604020202020204" pitchFamily="34" charset="0"/>
                <a:cs typeface="Arial" panose="020B0604020202020204" pitchFamily="34" charset="0"/>
              </a:rPr>
              <a:t>Новая онлайн-версия</a:t>
            </a:r>
          </a:p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spc="-140" dirty="0">
                <a:solidFill>
                  <a:srgbClr val="FF4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КонсультантПлюс: Студент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39750" y="720000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4E01"/>
                </a:solidFill>
                <a:latin typeface="Arial" charset="0"/>
              </a:rPr>
              <a:t>КонсультантПлюс: Студент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9750" y="1800225"/>
            <a:ext cx="8280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новая онлайн-версия системы для студентов вузов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все, что нужно для успешной учебы и сдачи сессии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750" y="720000"/>
            <a:ext cx="5297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4E01"/>
                </a:solidFill>
                <a:latin typeface="Arial" charset="0"/>
              </a:rPr>
              <a:t>В системе вы найдете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39750" y="1620000"/>
            <a:ext cx="8280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правовые акты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учебники и комментарии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материалы судебной практики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финансовые консультации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материалы Путеводителей КонсультантПлюс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публикации в бухгалтерской и юридической прессе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400" dirty="0">
                <a:latin typeface="Arial" charset="0"/>
              </a:rPr>
              <a:t>материалы электронного журнала «Азбука права»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9750" y="720725"/>
            <a:ext cx="525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4E01"/>
                </a:solidFill>
                <a:latin typeface="Arial" charset="0"/>
              </a:rPr>
              <a:t>Как получить доступ?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19250"/>
            <a:ext cx="3436937" cy="2160588"/>
          </a:xfrm>
          <a:prstGeom prst="rect">
            <a:avLst/>
          </a:prstGeom>
          <a:ln w="25400"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40000" y="3132000"/>
            <a:ext cx="5544000" cy="1944000"/>
          </a:xfrm>
          <a:prstGeom prst="roundRect">
            <a:avLst/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Забери свою карту с кодом: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вузе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информационном центре КонсультантПлюс своего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9750" y="720725"/>
            <a:ext cx="525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>
                <a:solidFill>
                  <a:srgbClr val="FF4E01"/>
                </a:solidFill>
                <a:latin typeface="Arial" charset="0"/>
              </a:rPr>
              <a:t>Как получить доступ?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50228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48150" y="1979613"/>
            <a:ext cx="4427538" cy="2673350"/>
          </a:xfrm>
          <a:prstGeom prst="roundRect">
            <a:avLst/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Зарегистрируйся – это просто!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student.consultant.ru</a:t>
            </a:r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введи: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с карточки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телефона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39750" y="720725"/>
            <a:ext cx="525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>
                <a:solidFill>
                  <a:srgbClr val="FF4E01"/>
                </a:solidFill>
                <a:latin typeface="Arial" charset="0"/>
              </a:rPr>
              <a:t>Как получить доступ?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39750" y="1619250"/>
            <a:ext cx="8280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latin typeface="Arial" charset="0"/>
              </a:rPr>
              <a:t>Логин и пароль придут в СМС и по </a:t>
            </a:r>
            <a:r>
              <a:rPr lang="en-US" altLang="ru-RU" sz="2400" dirty="0">
                <a:latin typeface="Arial" charset="0"/>
              </a:rPr>
              <a:t>e</a:t>
            </a:r>
            <a:r>
              <a:rPr lang="en-US" altLang="ru-RU" sz="2400" dirty="0" smtClean="0">
                <a:latin typeface="Arial" charset="0"/>
              </a:rPr>
              <a:t>mail</a:t>
            </a:r>
            <a:r>
              <a:rPr lang="ru-RU" altLang="ru-RU" sz="2400" dirty="0">
                <a:latin typeface="Arial" charset="0"/>
              </a:rPr>
              <a:t>:</a:t>
            </a:r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  <a:p>
            <a:endParaRPr lang="en-US" altLang="ru-RU" sz="2400" dirty="0">
              <a:latin typeface="Arial" charset="0"/>
            </a:endParaRPr>
          </a:p>
        </p:txBody>
      </p:sp>
      <p:pic>
        <p:nvPicPr>
          <p:cNvPr id="717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60588"/>
            <a:ext cx="3763962" cy="331152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60588"/>
            <a:ext cx="22717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1663" y="4140200"/>
            <a:ext cx="2628900" cy="684213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 w="25400">
            <a:solidFill>
              <a:srgbClr val="385D8A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забудь надежно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сохранить эти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728000"/>
            <a:ext cx="6175850" cy="3600000"/>
          </a:xfrm>
          <a:prstGeom prst="rect">
            <a:avLst/>
          </a:prstGeom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9750" y="468313"/>
            <a:ext cx="79200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4E01"/>
                </a:solidFill>
                <a:latin typeface="Arial" charset="0"/>
              </a:rPr>
              <a:t>Ввод </a:t>
            </a:r>
            <a:r>
              <a:rPr lang="ru-RU" altLang="ru-RU" sz="3600" b="1" dirty="0" smtClean="0">
                <a:solidFill>
                  <a:srgbClr val="FF4E01"/>
                </a:solidFill>
                <a:latin typeface="Arial" charset="0"/>
              </a:rPr>
              <a:t>логина/пароля </a:t>
            </a:r>
            <a:r>
              <a:rPr lang="ru-RU" altLang="ru-RU" sz="3600" b="1" dirty="0">
                <a:solidFill>
                  <a:srgbClr val="FF4E01"/>
                </a:solidFill>
                <a:latin typeface="Arial" charset="0"/>
              </a:rPr>
              <a:t>на сайте</a:t>
            </a:r>
          </a:p>
          <a:p>
            <a:r>
              <a:rPr lang="en-US" altLang="ru-RU" sz="2400" b="1" u="sng" dirty="0">
                <a:solidFill>
                  <a:srgbClr val="385D8A"/>
                </a:solidFill>
                <a:latin typeface="Arial" charset="0"/>
              </a:rPr>
              <a:t>www.consultant.ru</a:t>
            </a:r>
            <a:endParaRPr lang="ru-RU" altLang="ru-RU" sz="2400" b="1" u="sng" dirty="0">
              <a:solidFill>
                <a:srgbClr val="385D8A"/>
              </a:solidFill>
              <a:latin typeface="Arial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>
            <a:off x="1439863" y="1584325"/>
            <a:ext cx="3455987" cy="503238"/>
          </a:xfrm>
          <a:prstGeom prst="wedgeRoundRectCallout">
            <a:avLst>
              <a:gd name="adj1" fmla="val 66764"/>
              <a:gd name="adj2" fmla="val 52249"/>
              <a:gd name="adj3" fmla="val 16667"/>
            </a:avLst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Кнопка «Вход в систему»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2592000" y="2556000"/>
            <a:ext cx="3455987" cy="503237"/>
          </a:xfrm>
          <a:prstGeom prst="wedgeRoundRectCallout">
            <a:avLst>
              <a:gd name="adj1" fmla="val -39069"/>
              <a:gd name="adj2" fmla="val 110840"/>
              <a:gd name="adj3" fmla="val 16667"/>
            </a:avLst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Баннер «Вход для клиентов»</a:t>
            </a:r>
          </a:p>
        </p:txBody>
      </p:sp>
      <p:pic>
        <p:nvPicPr>
          <p:cNvPr id="819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268000"/>
            <a:ext cx="2498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48464" y="1268840"/>
            <a:ext cx="2700000" cy="72000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 w="25400">
            <a:solidFill>
              <a:srgbClr val="385D8A"/>
            </a:solidFill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Выбери любой вход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введи логин/пароль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39750" y="720725"/>
            <a:ext cx="596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>
                <a:solidFill>
                  <a:srgbClr val="FF4E01"/>
                </a:solidFill>
                <a:latin typeface="Arial" charset="0"/>
              </a:rPr>
              <a:t>Система готова к работе!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7813"/>
            <a:ext cx="61817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39750" y="720725"/>
            <a:ext cx="6110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>
                <a:solidFill>
                  <a:srgbClr val="FF4E01"/>
                </a:solidFill>
                <a:latin typeface="Arial" charset="0"/>
              </a:rPr>
              <a:t>Быстрый запуск системы</a:t>
            </a: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55763"/>
            <a:ext cx="32797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411413"/>
            <a:ext cx="49323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240088" y="4392613"/>
            <a:ext cx="4932362" cy="719137"/>
          </a:xfrm>
          <a:prstGeom prst="wedgeRoundRectCallout">
            <a:avLst>
              <a:gd name="adj1" fmla="val -72545"/>
              <a:gd name="adj2" fmla="val 60356"/>
              <a:gd name="adj3" fmla="val 16667"/>
            </a:avLst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ярлык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рабочем столе или добавь закладку в «Избранное» браузера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68000" y="2556000"/>
            <a:ext cx="3455988" cy="909637"/>
          </a:xfrm>
          <a:prstGeom prst="wedgeRoundRectCallout">
            <a:avLst>
              <a:gd name="adj1" fmla="val -63323"/>
              <a:gd name="adj2" fmla="val 59337"/>
              <a:gd name="adj3" fmla="val 16667"/>
            </a:avLst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будет открываться автоматически, если выбрать опцию «Запомнить меня»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144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КОНСТАНТИН Викторович (ДМР НРУМ)</dc:creator>
  <cp:lastModifiedBy>Зюдина Елена Владимировна</cp:lastModifiedBy>
  <cp:revision>71</cp:revision>
  <cp:lastPrinted>2019-08-21T08:55:54Z</cp:lastPrinted>
  <dcterms:created xsi:type="dcterms:W3CDTF">2019-07-29T12:48:24Z</dcterms:created>
  <dcterms:modified xsi:type="dcterms:W3CDTF">2019-08-26T09:41:41Z</dcterms:modified>
</cp:coreProperties>
</file>